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6" r:id="rId3"/>
    <p:sldId id="265" r:id="rId4"/>
  </p:sldIdLst>
  <p:sldSz cx="9144000" cy="6858000" type="screen4x3"/>
  <p:notesSz cx="673576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5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6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12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19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53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45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40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51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03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94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E1078-946E-46F7-BFF5-8930E53E665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FD0BA-34BB-4A03-9F2C-04484100A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67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39" y="565715"/>
            <a:ext cx="8799443" cy="6258010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38539" y="675860"/>
            <a:ext cx="8428383" cy="424069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吹き出し 5"/>
          <p:cNvSpPr/>
          <p:nvPr/>
        </p:nvSpPr>
        <p:spPr>
          <a:xfrm>
            <a:off x="5179139" y="5579360"/>
            <a:ext cx="3487783" cy="1006393"/>
          </a:xfrm>
          <a:prstGeom prst="wedgeRectCallout">
            <a:avLst>
              <a:gd name="adj1" fmla="val -35934"/>
              <a:gd name="adj2" fmla="val -13354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図の太線で囲まれた範囲が入場制限区域内になります。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890" y="201719"/>
            <a:ext cx="8653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effectLst>
                  <a:glow rad="228600">
                    <a:schemeClr val="bg1"/>
                  </a:glow>
                </a:effectLst>
              </a:rPr>
              <a:t>第６３回山口県中学校サッカー選手権大会制限区域（維新公園）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988400" y="19722"/>
            <a:ext cx="1018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別紙１</a:t>
            </a:r>
          </a:p>
        </p:txBody>
      </p:sp>
    </p:spTree>
    <p:extLst>
      <p:ext uri="{BB962C8B-B14F-4D97-AF65-F5344CB8AC3E}">
        <p14:creationId xmlns:p14="http://schemas.microsoft.com/office/powerpoint/2010/main" val="23983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施設案内図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1" t="25468" r="22186" b="5959"/>
          <a:stretch/>
        </p:blipFill>
        <p:spPr bwMode="auto">
          <a:xfrm>
            <a:off x="678341" y="489155"/>
            <a:ext cx="7819509" cy="621302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261257" y="389054"/>
            <a:ext cx="8653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effectLst>
                  <a:glow rad="228600">
                    <a:schemeClr val="bg1"/>
                  </a:glow>
                </a:effectLst>
              </a:rPr>
              <a:t>第６３回山口県中学校サッカー選手権大会制限区域（きらら博記念公園）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1959429" y="1058091"/>
            <a:ext cx="2481942" cy="2246812"/>
          </a:xfrm>
          <a:custGeom>
            <a:avLst/>
            <a:gdLst>
              <a:gd name="connsiteX0" fmla="*/ 836022 w 2481942"/>
              <a:gd name="connsiteY0" fmla="*/ 2246812 h 2246812"/>
              <a:gd name="connsiteX1" fmla="*/ 2481942 w 2481942"/>
              <a:gd name="connsiteY1" fmla="*/ 966652 h 2246812"/>
              <a:gd name="connsiteX2" fmla="*/ 1672045 w 2481942"/>
              <a:gd name="connsiteY2" fmla="*/ 0 h 2246812"/>
              <a:gd name="connsiteX3" fmla="*/ 0 w 2481942"/>
              <a:gd name="connsiteY3" fmla="*/ 1188720 h 2246812"/>
              <a:gd name="connsiteX4" fmla="*/ 836022 w 2481942"/>
              <a:gd name="connsiteY4" fmla="*/ 2246812 h 2246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1942" h="2246812">
                <a:moveTo>
                  <a:pt x="836022" y="2246812"/>
                </a:moveTo>
                <a:lnTo>
                  <a:pt x="2481942" y="966652"/>
                </a:lnTo>
                <a:lnTo>
                  <a:pt x="1672045" y="0"/>
                </a:lnTo>
                <a:lnTo>
                  <a:pt x="0" y="1188720"/>
                </a:lnTo>
                <a:lnTo>
                  <a:pt x="836022" y="2246812"/>
                </a:lnTo>
                <a:close/>
              </a:path>
            </a:pathLst>
          </a:custGeom>
          <a:noFill/>
          <a:ln w="857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/>
          <p:cNvSpPr/>
          <p:nvPr/>
        </p:nvSpPr>
        <p:spPr>
          <a:xfrm>
            <a:off x="6204857" y="2690335"/>
            <a:ext cx="2802445" cy="1310454"/>
          </a:xfrm>
          <a:prstGeom prst="wedgeRectCallout">
            <a:avLst>
              <a:gd name="adj1" fmla="val -144521"/>
              <a:gd name="adj2" fmla="val -8398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サッカー・ラグビー場のフェンスの中が入場制限区域内になります（ただし、スタンドは除く）。</a:t>
            </a:r>
          </a:p>
        </p:txBody>
      </p:sp>
      <p:sp>
        <p:nvSpPr>
          <p:cNvPr id="11" name="四角形吹き出し 10"/>
          <p:cNvSpPr/>
          <p:nvPr/>
        </p:nvSpPr>
        <p:spPr>
          <a:xfrm>
            <a:off x="5098414" y="5499847"/>
            <a:ext cx="3487783" cy="1006393"/>
          </a:xfrm>
          <a:prstGeom prst="wedgeRectCallout">
            <a:avLst>
              <a:gd name="adj1" fmla="val -111926"/>
              <a:gd name="adj2" fmla="val -7297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図の太線で囲まれた範囲が入場制限区域内になります。</a:t>
            </a:r>
          </a:p>
        </p:txBody>
      </p:sp>
      <p:sp>
        <p:nvSpPr>
          <p:cNvPr id="3" name="フリーフォーム 2"/>
          <p:cNvSpPr/>
          <p:nvPr/>
        </p:nvSpPr>
        <p:spPr>
          <a:xfrm>
            <a:off x="1670050" y="3746500"/>
            <a:ext cx="2590800" cy="2305050"/>
          </a:xfrm>
          <a:custGeom>
            <a:avLst/>
            <a:gdLst>
              <a:gd name="connsiteX0" fmla="*/ 2178050 w 2590800"/>
              <a:gd name="connsiteY0" fmla="*/ 0 h 2305050"/>
              <a:gd name="connsiteX1" fmla="*/ 1981200 w 2590800"/>
              <a:gd name="connsiteY1" fmla="*/ 69850 h 2305050"/>
              <a:gd name="connsiteX2" fmla="*/ 1720850 w 2590800"/>
              <a:gd name="connsiteY2" fmla="*/ 57150 h 2305050"/>
              <a:gd name="connsiteX3" fmla="*/ 1517650 w 2590800"/>
              <a:gd name="connsiteY3" fmla="*/ 76200 h 2305050"/>
              <a:gd name="connsiteX4" fmla="*/ 1219200 w 2590800"/>
              <a:gd name="connsiteY4" fmla="*/ 146050 h 2305050"/>
              <a:gd name="connsiteX5" fmla="*/ 895350 w 2590800"/>
              <a:gd name="connsiteY5" fmla="*/ 317500 h 2305050"/>
              <a:gd name="connsiteX6" fmla="*/ 609600 w 2590800"/>
              <a:gd name="connsiteY6" fmla="*/ 552450 h 2305050"/>
              <a:gd name="connsiteX7" fmla="*/ 381000 w 2590800"/>
              <a:gd name="connsiteY7" fmla="*/ 768350 h 2305050"/>
              <a:gd name="connsiteX8" fmla="*/ 120650 w 2590800"/>
              <a:gd name="connsiteY8" fmla="*/ 1111250 h 2305050"/>
              <a:gd name="connsiteX9" fmla="*/ 31750 w 2590800"/>
              <a:gd name="connsiteY9" fmla="*/ 1422400 h 2305050"/>
              <a:gd name="connsiteX10" fmla="*/ 0 w 2590800"/>
              <a:gd name="connsiteY10" fmla="*/ 1778000 h 2305050"/>
              <a:gd name="connsiteX11" fmla="*/ 215900 w 2590800"/>
              <a:gd name="connsiteY11" fmla="*/ 2044700 h 2305050"/>
              <a:gd name="connsiteX12" fmla="*/ 488950 w 2590800"/>
              <a:gd name="connsiteY12" fmla="*/ 2273300 h 2305050"/>
              <a:gd name="connsiteX13" fmla="*/ 844550 w 2590800"/>
              <a:gd name="connsiteY13" fmla="*/ 2305050 h 2305050"/>
              <a:gd name="connsiteX14" fmla="*/ 1174750 w 2590800"/>
              <a:gd name="connsiteY14" fmla="*/ 2235200 h 2305050"/>
              <a:gd name="connsiteX15" fmla="*/ 1657350 w 2590800"/>
              <a:gd name="connsiteY15" fmla="*/ 1968500 h 2305050"/>
              <a:gd name="connsiteX16" fmla="*/ 2057400 w 2590800"/>
              <a:gd name="connsiteY16" fmla="*/ 1651000 h 2305050"/>
              <a:gd name="connsiteX17" fmla="*/ 2292350 w 2590800"/>
              <a:gd name="connsiteY17" fmla="*/ 1276350 h 2305050"/>
              <a:gd name="connsiteX18" fmla="*/ 2425700 w 2590800"/>
              <a:gd name="connsiteY18" fmla="*/ 1035050 h 2305050"/>
              <a:gd name="connsiteX19" fmla="*/ 2451100 w 2590800"/>
              <a:gd name="connsiteY19" fmla="*/ 831850 h 2305050"/>
              <a:gd name="connsiteX20" fmla="*/ 2482850 w 2590800"/>
              <a:gd name="connsiteY20" fmla="*/ 666750 h 2305050"/>
              <a:gd name="connsiteX21" fmla="*/ 2590800 w 2590800"/>
              <a:gd name="connsiteY21" fmla="*/ 508000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590800" h="2305050">
                <a:moveTo>
                  <a:pt x="2178050" y="0"/>
                </a:moveTo>
                <a:lnTo>
                  <a:pt x="1981200" y="69850"/>
                </a:lnTo>
                <a:lnTo>
                  <a:pt x="1720850" y="57150"/>
                </a:lnTo>
                <a:lnTo>
                  <a:pt x="1517650" y="76200"/>
                </a:lnTo>
                <a:lnTo>
                  <a:pt x="1219200" y="146050"/>
                </a:lnTo>
                <a:lnTo>
                  <a:pt x="895350" y="317500"/>
                </a:lnTo>
                <a:lnTo>
                  <a:pt x="609600" y="552450"/>
                </a:lnTo>
                <a:lnTo>
                  <a:pt x="381000" y="768350"/>
                </a:lnTo>
                <a:lnTo>
                  <a:pt x="120650" y="1111250"/>
                </a:lnTo>
                <a:lnTo>
                  <a:pt x="31750" y="1422400"/>
                </a:lnTo>
                <a:lnTo>
                  <a:pt x="0" y="1778000"/>
                </a:lnTo>
                <a:lnTo>
                  <a:pt x="215900" y="2044700"/>
                </a:lnTo>
                <a:lnTo>
                  <a:pt x="488950" y="2273300"/>
                </a:lnTo>
                <a:lnTo>
                  <a:pt x="844550" y="2305050"/>
                </a:lnTo>
                <a:lnTo>
                  <a:pt x="1174750" y="2235200"/>
                </a:lnTo>
                <a:lnTo>
                  <a:pt x="1657350" y="1968500"/>
                </a:lnTo>
                <a:lnTo>
                  <a:pt x="2057400" y="1651000"/>
                </a:lnTo>
                <a:lnTo>
                  <a:pt x="2292350" y="1276350"/>
                </a:lnTo>
                <a:lnTo>
                  <a:pt x="2425700" y="1035050"/>
                </a:lnTo>
                <a:lnTo>
                  <a:pt x="2451100" y="831850"/>
                </a:lnTo>
                <a:lnTo>
                  <a:pt x="2482850" y="666750"/>
                </a:lnTo>
                <a:lnTo>
                  <a:pt x="2590800" y="50800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1678675" y="1146413"/>
            <a:ext cx="3138985" cy="2531660"/>
          </a:xfrm>
          <a:custGeom>
            <a:avLst/>
            <a:gdLst>
              <a:gd name="connsiteX0" fmla="*/ 129653 w 3138985"/>
              <a:gd name="connsiteY0" fmla="*/ 1119116 h 2531660"/>
              <a:gd name="connsiteX1" fmla="*/ 1091821 w 3138985"/>
              <a:gd name="connsiteY1" fmla="*/ 2306472 h 2531660"/>
              <a:gd name="connsiteX2" fmla="*/ 2893325 w 3138985"/>
              <a:gd name="connsiteY2" fmla="*/ 914400 h 2531660"/>
              <a:gd name="connsiteX3" fmla="*/ 2251880 w 3138985"/>
              <a:gd name="connsiteY3" fmla="*/ 143301 h 2531660"/>
              <a:gd name="connsiteX4" fmla="*/ 2470244 w 3138985"/>
              <a:gd name="connsiteY4" fmla="*/ 0 h 2531660"/>
              <a:gd name="connsiteX5" fmla="*/ 3138985 w 3138985"/>
              <a:gd name="connsiteY5" fmla="*/ 859809 h 2531660"/>
              <a:gd name="connsiteX6" fmla="*/ 1044053 w 3138985"/>
              <a:gd name="connsiteY6" fmla="*/ 2531660 h 2531660"/>
              <a:gd name="connsiteX7" fmla="*/ 0 w 3138985"/>
              <a:gd name="connsiteY7" fmla="*/ 1241946 h 2531660"/>
              <a:gd name="connsiteX8" fmla="*/ 184244 w 3138985"/>
              <a:gd name="connsiteY8" fmla="*/ 1153236 h 2531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38985" h="2531660">
                <a:moveTo>
                  <a:pt x="129653" y="1119116"/>
                </a:moveTo>
                <a:lnTo>
                  <a:pt x="1091821" y="2306472"/>
                </a:lnTo>
                <a:lnTo>
                  <a:pt x="2893325" y="914400"/>
                </a:lnTo>
                <a:lnTo>
                  <a:pt x="2251880" y="143301"/>
                </a:lnTo>
                <a:lnTo>
                  <a:pt x="2470244" y="0"/>
                </a:lnTo>
                <a:lnTo>
                  <a:pt x="3138985" y="859809"/>
                </a:lnTo>
                <a:lnTo>
                  <a:pt x="1044053" y="2531660"/>
                </a:lnTo>
                <a:lnTo>
                  <a:pt x="0" y="1241946"/>
                </a:lnTo>
                <a:lnTo>
                  <a:pt x="184244" y="1153236"/>
                </a:lnTo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吹き出し 12"/>
          <p:cNvSpPr/>
          <p:nvPr/>
        </p:nvSpPr>
        <p:spPr>
          <a:xfrm>
            <a:off x="5098414" y="848634"/>
            <a:ext cx="3908889" cy="1028292"/>
          </a:xfrm>
          <a:prstGeom prst="wedgeRectCallout">
            <a:avLst>
              <a:gd name="adj1" fmla="val -64447"/>
              <a:gd name="adj2" fmla="val 4441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点線の区域の駐車場は大会役員駐車場になります。保護者の駐車はご遠慮下さい。（選手の送迎は可）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9516" y="6090063"/>
            <a:ext cx="409133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周回路（ロープ）の外側が保護者観戦エリアになります。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92367" y="936009"/>
            <a:ext cx="1449976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スタンド（フェンス内）が保護者観戦エリアになります。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9149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31039DA-61AF-2BC9-274A-CBD478362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941" y="487640"/>
            <a:ext cx="6189936" cy="637036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D4F81D-C3E0-4F26-ACA0-A93D32D68187}"/>
              </a:ext>
            </a:extLst>
          </p:cNvPr>
          <p:cNvSpPr/>
          <p:nvPr/>
        </p:nvSpPr>
        <p:spPr>
          <a:xfrm rot="21334958">
            <a:off x="3598992" y="2054213"/>
            <a:ext cx="2312168" cy="342284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DA5AA9-CA89-B35F-CD61-BED4F184BCCE}"/>
              </a:ext>
            </a:extLst>
          </p:cNvPr>
          <p:cNvSpPr txBox="1"/>
          <p:nvPr/>
        </p:nvSpPr>
        <p:spPr>
          <a:xfrm>
            <a:off x="6183295" y="2071901"/>
            <a:ext cx="225162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スタンド（フェンス内）が保護者観戦エリアになります。</a:t>
            </a:r>
          </a:p>
        </p:txBody>
      </p:sp>
      <p:sp>
        <p:nvSpPr>
          <p:cNvPr id="6" name="四角形吹き出し 7">
            <a:extLst>
              <a:ext uri="{FF2B5EF4-FFF2-40B4-BE49-F238E27FC236}">
                <a16:creationId xmlns:a16="http://schemas.microsoft.com/office/drawing/2014/main" id="{16D8A736-9346-D8EA-2E47-E8519FB333E7}"/>
              </a:ext>
            </a:extLst>
          </p:cNvPr>
          <p:cNvSpPr/>
          <p:nvPr/>
        </p:nvSpPr>
        <p:spPr>
          <a:xfrm>
            <a:off x="6341555" y="5306925"/>
            <a:ext cx="2802445" cy="1310454"/>
          </a:xfrm>
          <a:prstGeom prst="wedgeRectCallout">
            <a:avLst>
              <a:gd name="adj1" fmla="val -95829"/>
              <a:gd name="adj2" fmla="val -12155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天然芝のフェンスの中が入場制限区域内になります（ただし、スタンドは除く）。</a:t>
            </a:r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F7CDD76B-1B32-E268-BD92-1FDCA408D445}"/>
              </a:ext>
            </a:extLst>
          </p:cNvPr>
          <p:cNvSpPr/>
          <p:nvPr/>
        </p:nvSpPr>
        <p:spPr>
          <a:xfrm>
            <a:off x="1659988" y="1237957"/>
            <a:ext cx="2251623" cy="3319975"/>
          </a:xfrm>
          <a:custGeom>
            <a:avLst/>
            <a:gdLst>
              <a:gd name="connsiteX0" fmla="*/ 2025747 w 2251623"/>
              <a:gd name="connsiteY0" fmla="*/ 0 h 3319975"/>
              <a:gd name="connsiteX1" fmla="*/ 2025747 w 2251623"/>
              <a:gd name="connsiteY1" fmla="*/ 0 h 3319975"/>
              <a:gd name="connsiteX2" fmla="*/ 2096086 w 2251623"/>
              <a:gd name="connsiteY2" fmla="*/ 112541 h 3319975"/>
              <a:gd name="connsiteX3" fmla="*/ 2124221 w 2251623"/>
              <a:gd name="connsiteY3" fmla="*/ 253218 h 3319975"/>
              <a:gd name="connsiteX4" fmla="*/ 2250830 w 2251623"/>
              <a:gd name="connsiteY4" fmla="*/ 323557 h 3319975"/>
              <a:gd name="connsiteX5" fmla="*/ 2236763 w 2251623"/>
              <a:gd name="connsiteY5" fmla="*/ 323557 h 3319975"/>
              <a:gd name="connsiteX6" fmla="*/ 1434904 w 2251623"/>
              <a:gd name="connsiteY6" fmla="*/ 858129 h 3319975"/>
              <a:gd name="connsiteX7" fmla="*/ 1181686 w 2251623"/>
              <a:gd name="connsiteY7" fmla="*/ 3319975 h 3319975"/>
              <a:gd name="connsiteX8" fmla="*/ 154744 w 2251623"/>
              <a:gd name="connsiteY8" fmla="*/ 1463040 h 3319975"/>
              <a:gd name="connsiteX9" fmla="*/ 0 w 2251623"/>
              <a:gd name="connsiteY9" fmla="*/ 379828 h 3319975"/>
              <a:gd name="connsiteX10" fmla="*/ 829994 w 2251623"/>
              <a:gd name="connsiteY10" fmla="*/ 28135 h 3319975"/>
              <a:gd name="connsiteX11" fmla="*/ 1012874 w 2251623"/>
              <a:gd name="connsiteY11" fmla="*/ 365760 h 3319975"/>
              <a:gd name="connsiteX12" fmla="*/ 2025747 w 2251623"/>
              <a:gd name="connsiteY12" fmla="*/ 0 h 331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51623" h="3319975">
                <a:moveTo>
                  <a:pt x="2025747" y="0"/>
                </a:moveTo>
                <a:lnTo>
                  <a:pt x="2025747" y="0"/>
                </a:lnTo>
                <a:cubicBezTo>
                  <a:pt x="2049193" y="37514"/>
                  <a:pt x="2080052" y="71311"/>
                  <a:pt x="2096086" y="112541"/>
                </a:cubicBezTo>
                <a:cubicBezTo>
                  <a:pt x="2113419" y="157110"/>
                  <a:pt x="2104181" y="209798"/>
                  <a:pt x="2124221" y="253218"/>
                </a:cubicBezTo>
                <a:cubicBezTo>
                  <a:pt x="2140822" y="289188"/>
                  <a:pt x="2223206" y="309745"/>
                  <a:pt x="2250830" y="323557"/>
                </a:cubicBezTo>
                <a:cubicBezTo>
                  <a:pt x="2255024" y="325654"/>
                  <a:pt x="2241452" y="323557"/>
                  <a:pt x="2236763" y="323557"/>
                </a:cubicBezTo>
                <a:lnTo>
                  <a:pt x="1434904" y="858129"/>
                </a:lnTo>
                <a:lnTo>
                  <a:pt x="1181686" y="3319975"/>
                </a:lnTo>
                <a:lnTo>
                  <a:pt x="154744" y="1463040"/>
                </a:lnTo>
                <a:lnTo>
                  <a:pt x="0" y="379828"/>
                </a:lnTo>
                <a:lnTo>
                  <a:pt x="829994" y="28135"/>
                </a:lnTo>
                <a:lnTo>
                  <a:pt x="1012874" y="365760"/>
                </a:lnTo>
                <a:lnTo>
                  <a:pt x="2025747" y="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>
            <a:extLst>
              <a:ext uri="{FF2B5EF4-FFF2-40B4-BE49-F238E27FC236}">
                <a16:creationId xmlns:a16="http://schemas.microsoft.com/office/drawing/2014/main" id="{5D1D1EA5-E409-BA0A-219E-5D38687E29DD}"/>
              </a:ext>
            </a:extLst>
          </p:cNvPr>
          <p:cNvSpPr/>
          <p:nvPr/>
        </p:nvSpPr>
        <p:spPr>
          <a:xfrm>
            <a:off x="286900" y="5152027"/>
            <a:ext cx="2802445" cy="785395"/>
          </a:xfrm>
          <a:prstGeom prst="wedgeRectCallout">
            <a:avLst>
              <a:gd name="adj1" fmla="val 33180"/>
              <a:gd name="adj2" fmla="val -38259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ピッチ内アップ以外のアップに使用可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F191F3-4F85-DE3F-4FAC-1F51E12A7BB8}"/>
              </a:ext>
            </a:extLst>
          </p:cNvPr>
          <p:cNvSpPr txBox="1"/>
          <p:nvPr/>
        </p:nvSpPr>
        <p:spPr>
          <a:xfrm>
            <a:off x="1646352" y="765680"/>
            <a:ext cx="57999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図の太線で囲まれた範囲が入場制限区域内になります。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AAF5408-F4C3-9EF8-2824-14E7BE9E34E6}"/>
              </a:ext>
            </a:extLst>
          </p:cNvPr>
          <p:cNvSpPr txBox="1"/>
          <p:nvPr/>
        </p:nvSpPr>
        <p:spPr>
          <a:xfrm>
            <a:off x="245160" y="186505"/>
            <a:ext cx="8653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effectLst>
                  <a:glow rad="228600">
                    <a:schemeClr val="bg1"/>
                  </a:glow>
                </a:effectLst>
              </a:rPr>
              <a:t>第６３回山口県中学校サッカー選手権大会制限区域（おのサンサッカーパーク天然芝）</a:t>
            </a:r>
          </a:p>
        </p:txBody>
      </p:sp>
    </p:spTree>
    <p:extLst>
      <p:ext uri="{BB962C8B-B14F-4D97-AF65-F5344CB8AC3E}">
        <p14:creationId xmlns:p14="http://schemas.microsoft.com/office/powerpoint/2010/main" val="2026645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</TotalTime>
  <Words>198</Words>
  <Application>Microsoft Office PowerPoint</Application>
  <PresentationFormat>画面に合わせる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北村 貴史</cp:lastModifiedBy>
  <cp:revision>38</cp:revision>
  <cp:lastPrinted>2025-06-19T02:54:20Z</cp:lastPrinted>
  <dcterms:created xsi:type="dcterms:W3CDTF">2021-06-18T05:15:40Z</dcterms:created>
  <dcterms:modified xsi:type="dcterms:W3CDTF">2026-05-21T06:26:09Z</dcterms:modified>
</cp:coreProperties>
</file>