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5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19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3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4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51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03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94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1078-946E-46F7-BFF5-8930E53E6650}" type="datetimeFigureOut">
              <a:rPr kumimoji="1" lang="ja-JP" altLang="en-US" smtClean="0"/>
              <a:t>2025/8/27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1257" y="389054"/>
            <a:ext cx="86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effectLst>
                  <a:glow rad="228600">
                    <a:schemeClr val="bg1"/>
                  </a:glow>
                </a:effectLst>
              </a:rPr>
              <a:t>第３回山口県中学校新人体育大会制限区域（キリンレモンスタジアム人工芝）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88400" y="19722"/>
            <a:ext cx="101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別紙１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6" t="8897" r="2002" b="35273"/>
          <a:stretch/>
        </p:blipFill>
        <p:spPr>
          <a:xfrm>
            <a:off x="240076" y="1096940"/>
            <a:ext cx="8674860" cy="5454828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261257" y="775925"/>
            <a:ext cx="2265527" cy="2182427"/>
          </a:xfrm>
          <a:prstGeom prst="wedgeRectCallout">
            <a:avLst>
              <a:gd name="adj1" fmla="val 79373"/>
              <a:gd name="adj2" fmla="val 24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キリンレモンスタジアム（人工芝）の赤色で囲まれた区域内が入場制限区域内になります。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73898" y="5730652"/>
            <a:ext cx="2290843" cy="369332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1"/>
          <p:cNvSpPr/>
          <p:nvPr/>
        </p:nvSpPr>
        <p:spPr>
          <a:xfrm>
            <a:off x="292838" y="5730652"/>
            <a:ext cx="3908889" cy="1028292"/>
          </a:xfrm>
          <a:prstGeom prst="wedgeRectCallout">
            <a:avLst>
              <a:gd name="adj1" fmla="val 61304"/>
              <a:gd name="adj2" fmla="val -388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点線の区域の駐車場は大会役員駐車場になります。保護者の駐車はご遠慮下さい。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A7236-C492-497A-A86B-5DEFC13A56AB}"/>
              </a:ext>
            </a:extLst>
          </p:cNvPr>
          <p:cNvSpPr txBox="1"/>
          <p:nvPr/>
        </p:nvSpPr>
        <p:spPr>
          <a:xfrm>
            <a:off x="2867524" y="2419930"/>
            <a:ext cx="400110" cy="1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dirty="0"/>
              <a:t>観戦者ベンチ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0C180A-AAD5-4060-AC60-CF7CA3D0AAAA}"/>
              </a:ext>
            </a:extLst>
          </p:cNvPr>
          <p:cNvSpPr txBox="1"/>
          <p:nvPr/>
        </p:nvSpPr>
        <p:spPr>
          <a:xfrm>
            <a:off x="8297796" y="2527777"/>
            <a:ext cx="400110" cy="1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dirty="0"/>
              <a:t>観戦者ベンチ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07834F-721D-49DE-A079-2BC6287B36EB}"/>
              </a:ext>
            </a:extLst>
          </p:cNvPr>
          <p:cNvSpPr/>
          <p:nvPr/>
        </p:nvSpPr>
        <p:spPr>
          <a:xfrm>
            <a:off x="3267634" y="1667435"/>
            <a:ext cx="5030162" cy="3469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E2544F-BC86-464E-8715-9E7EDD38C11D}"/>
              </a:ext>
            </a:extLst>
          </p:cNvPr>
          <p:cNvSpPr txBox="1"/>
          <p:nvPr/>
        </p:nvSpPr>
        <p:spPr>
          <a:xfrm>
            <a:off x="3608374" y="4099436"/>
            <a:ext cx="44723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保護者等が観戦ベンチに移動される場合は、アップや試合の妨げにならないように通行して下さい。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986A60-CCDE-4DB3-921D-DEF0C0E90DC2}"/>
              </a:ext>
            </a:extLst>
          </p:cNvPr>
          <p:cNvSpPr/>
          <p:nvPr/>
        </p:nvSpPr>
        <p:spPr>
          <a:xfrm>
            <a:off x="5594455" y="2769823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A96FC3-BDC0-4569-9683-0C8A621B112D}"/>
              </a:ext>
            </a:extLst>
          </p:cNvPr>
          <p:cNvSpPr/>
          <p:nvPr/>
        </p:nvSpPr>
        <p:spPr>
          <a:xfrm>
            <a:off x="5594454" y="3184244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AC5625-885D-4540-BD5E-F85F31847CC0}"/>
              </a:ext>
            </a:extLst>
          </p:cNvPr>
          <p:cNvSpPr/>
          <p:nvPr/>
        </p:nvSpPr>
        <p:spPr>
          <a:xfrm>
            <a:off x="5599724" y="3622269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E745E4-E2B9-457C-AACC-DA222B34A7E9}"/>
              </a:ext>
            </a:extLst>
          </p:cNvPr>
          <p:cNvSpPr/>
          <p:nvPr/>
        </p:nvSpPr>
        <p:spPr>
          <a:xfrm>
            <a:off x="5800643" y="2774306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451209-E058-47B8-91E8-DDE42E035268}"/>
              </a:ext>
            </a:extLst>
          </p:cNvPr>
          <p:cNvSpPr/>
          <p:nvPr/>
        </p:nvSpPr>
        <p:spPr>
          <a:xfrm>
            <a:off x="5800642" y="3175280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B831A85-0F93-489D-BFAC-B75B524614E9}"/>
              </a:ext>
            </a:extLst>
          </p:cNvPr>
          <p:cNvSpPr/>
          <p:nvPr/>
        </p:nvSpPr>
        <p:spPr>
          <a:xfrm>
            <a:off x="5792465" y="3613305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37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81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北村　貴史</cp:lastModifiedBy>
  <cp:revision>26</cp:revision>
  <cp:lastPrinted>2024-10-03T00:17:18Z</cp:lastPrinted>
  <dcterms:created xsi:type="dcterms:W3CDTF">2021-06-18T05:15:40Z</dcterms:created>
  <dcterms:modified xsi:type="dcterms:W3CDTF">2025-08-27T01:52:48Z</dcterms:modified>
</cp:coreProperties>
</file>