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59" r:id="rId5"/>
  </p:sldIdLst>
  <p:sldSz cx="9144000" cy="6858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1078-946E-46F7-BFF5-8930E53E665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D0BA-34BB-4A03-9F2C-04484100A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5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1078-946E-46F7-BFF5-8930E53E665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D0BA-34BB-4A03-9F2C-04484100A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1078-946E-46F7-BFF5-8930E53E665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D0BA-34BB-4A03-9F2C-04484100A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12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1078-946E-46F7-BFF5-8930E53E665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D0BA-34BB-4A03-9F2C-04484100A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1078-946E-46F7-BFF5-8930E53E665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D0BA-34BB-4A03-9F2C-04484100A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19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1078-946E-46F7-BFF5-8930E53E665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D0BA-34BB-4A03-9F2C-04484100A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53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1078-946E-46F7-BFF5-8930E53E665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D0BA-34BB-4A03-9F2C-04484100A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453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1078-946E-46F7-BFF5-8930E53E665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D0BA-34BB-4A03-9F2C-04484100A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40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1078-946E-46F7-BFF5-8930E53E665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D0BA-34BB-4A03-9F2C-04484100A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51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1078-946E-46F7-BFF5-8930E53E665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D0BA-34BB-4A03-9F2C-04484100A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03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1078-946E-46F7-BFF5-8930E53E665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D0BA-34BB-4A03-9F2C-04484100A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94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E1078-946E-46F7-BFF5-8930E53E665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FD0BA-34BB-4A03-9F2C-04484100A3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67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施設案内図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1" t="25468" r="22186" b="5959"/>
          <a:stretch/>
        </p:blipFill>
        <p:spPr bwMode="auto">
          <a:xfrm>
            <a:off x="678341" y="489155"/>
            <a:ext cx="7819509" cy="621302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261257" y="389054"/>
            <a:ext cx="8653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effectLst>
                  <a:glow rad="228600">
                    <a:schemeClr val="bg1"/>
                  </a:glow>
                </a:effectLst>
              </a:rPr>
              <a:t>第６２回</a:t>
            </a:r>
            <a:r>
              <a:rPr kumimoji="1" lang="ja-JP" altLang="en-US" sz="2000" dirty="0">
                <a:effectLst>
                  <a:glow rad="228600">
                    <a:schemeClr val="bg1"/>
                  </a:glow>
                </a:effectLst>
              </a:rPr>
              <a:t>山口県中学校サッカー選手権大会制限区域（きらら博記念公園）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88400" y="19722"/>
            <a:ext cx="1018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別紙１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1959429" y="1058091"/>
            <a:ext cx="2481942" cy="2246812"/>
          </a:xfrm>
          <a:custGeom>
            <a:avLst/>
            <a:gdLst>
              <a:gd name="connsiteX0" fmla="*/ 836022 w 2481942"/>
              <a:gd name="connsiteY0" fmla="*/ 2246812 h 2246812"/>
              <a:gd name="connsiteX1" fmla="*/ 2481942 w 2481942"/>
              <a:gd name="connsiteY1" fmla="*/ 966652 h 2246812"/>
              <a:gd name="connsiteX2" fmla="*/ 1672045 w 2481942"/>
              <a:gd name="connsiteY2" fmla="*/ 0 h 2246812"/>
              <a:gd name="connsiteX3" fmla="*/ 0 w 2481942"/>
              <a:gd name="connsiteY3" fmla="*/ 1188720 h 2246812"/>
              <a:gd name="connsiteX4" fmla="*/ 836022 w 2481942"/>
              <a:gd name="connsiteY4" fmla="*/ 2246812 h 2246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1942" h="2246812">
                <a:moveTo>
                  <a:pt x="836022" y="2246812"/>
                </a:moveTo>
                <a:lnTo>
                  <a:pt x="2481942" y="966652"/>
                </a:lnTo>
                <a:lnTo>
                  <a:pt x="1672045" y="0"/>
                </a:lnTo>
                <a:lnTo>
                  <a:pt x="0" y="1188720"/>
                </a:lnTo>
                <a:lnTo>
                  <a:pt x="836022" y="2246812"/>
                </a:lnTo>
                <a:close/>
              </a:path>
            </a:pathLst>
          </a:custGeom>
          <a:noFill/>
          <a:ln w="857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吹き出し 7"/>
          <p:cNvSpPr/>
          <p:nvPr/>
        </p:nvSpPr>
        <p:spPr>
          <a:xfrm>
            <a:off x="6204857" y="2690335"/>
            <a:ext cx="2802445" cy="1310454"/>
          </a:xfrm>
          <a:prstGeom prst="wedgeRectCallout">
            <a:avLst>
              <a:gd name="adj1" fmla="val -144521"/>
              <a:gd name="adj2" fmla="val -8398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サッカー・ラグビー場のフェンスの中が入場制限区域内になります（ただし、スタンドは除く）。</a:t>
            </a:r>
          </a:p>
        </p:txBody>
      </p:sp>
      <p:sp>
        <p:nvSpPr>
          <p:cNvPr id="11" name="四角形吹き出し 10"/>
          <p:cNvSpPr/>
          <p:nvPr/>
        </p:nvSpPr>
        <p:spPr>
          <a:xfrm>
            <a:off x="5098414" y="5499847"/>
            <a:ext cx="3487783" cy="1006393"/>
          </a:xfrm>
          <a:prstGeom prst="wedgeRectCallout">
            <a:avLst>
              <a:gd name="adj1" fmla="val -111926"/>
              <a:gd name="adj2" fmla="val -7297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図の太線で囲まれた範囲が入場制限区域内になります。</a:t>
            </a:r>
          </a:p>
        </p:txBody>
      </p:sp>
      <p:sp>
        <p:nvSpPr>
          <p:cNvPr id="3" name="フリーフォーム 2"/>
          <p:cNvSpPr/>
          <p:nvPr/>
        </p:nvSpPr>
        <p:spPr>
          <a:xfrm>
            <a:off x="1670050" y="3746500"/>
            <a:ext cx="2590800" cy="2305050"/>
          </a:xfrm>
          <a:custGeom>
            <a:avLst/>
            <a:gdLst>
              <a:gd name="connsiteX0" fmla="*/ 2178050 w 2590800"/>
              <a:gd name="connsiteY0" fmla="*/ 0 h 2305050"/>
              <a:gd name="connsiteX1" fmla="*/ 1981200 w 2590800"/>
              <a:gd name="connsiteY1" fmla="*/ 69850 h 2305050"/>
              <a:gd name="connsiteX2" fmla="*/ 1720850 w 2590800"/>
              <a:gd name="connsiteY2" fmla="*/ 57150 h 2305050"/>
              <a:gd name="connsiteX3" fmla="*/ 1517650 w 2590800"/>
              <a:gd name="connsiteY3" fmla="*/ 76200 h 2305050"/>
              <a:gd name="connsiteX4" fmla="*/ 1219200 w 2590800"/>
              <a:gd name="connsiteY4" fmla="*/ 146050 h 2305050"/>
              <a:gd name="connsiteX5" fmla="*/ 895350 w 2590800"/>
              <a:gd name="connsiteY5" fmla="*/ 317500 h 2305050"/>
              <a:gd name="connsiteX6" fmla="*/ 609600 w 2590800"/>
              <a:gd name="connsiteY6" fmla="*/ 552450 h 2305050"/>
              <a:gd name="connsiteX7" fmla="*/ 381000 w 2590800"/>
              <a:gd name="connsiteY7" fmla="*/ 768350 h 2305050"/>
              <a:gd name="connsiteX8" fmla="*/ 120650 w 2590800"/>
              <a:gd name="connsiteY8" fmla="*/ 1111250 h 2305050"/>
              <a:gd name="connsiteX9" fmla="*/ 31750 w 2590800"/>
              <a:gd name="connsiteY9" fmla="*/ 1422400 h 2305050"/>
              <a:gd name="connsiteX10" fmla="*/ 0 w 2590800"/>
              <a:gd name="connsiteY10" fmla="*/ 1778000 h 2305050"/>
              <a:gd name="connsiteX11" fmla="*/ 215900 w 2590800"/>
              <a:gd name="connsiteY11" fmla="*/ 2044700 h 2305050"/>
              <a:gd name="connsiteX12" fmla="*/ 488950 w 2590800"/>
              <a:gd name="connsiteY12" fmla="*/ 2273300 h 2305050"/>
              <a:gd name="connsiteX13" fmla="*/ 844550 w 2590800"/>
              <a:gd name="connsiteY13" fmla="*/ 2305050 h 2305050"/>
              <a:gd name="connsiteX14" fmla="*/ 1174750 w 2590800"/>
              <a:gd name="connsiteY14" fmla="*/ 2235200 h 2305050"/>
              <a:gd name="connsiteX15" fmla="*/ 1657350 w 2590800"/>
              <a:gd name="connsiteY15" fmla="*/ 1968500 h 2305050"/>
              <a:gd name="connsiteX16" fmla="*/ 2057400 w 2590800"/>
              <a:gd name="connsiteY16" fmla="*/ 1651000 h 2305050"/>
              <a:gd name="connsiteX17" fmla="*/ 2292350 w 2590800"/>
              <a:gd name="connsiteY17" fmla="*/ 1276350 h 2305050"/>
              <a:gd name="connsiteX18" fmla="*/ 2425700 w 2590800"/>
              <a:gd name="connsiteY18" fmla="*/ 1035050 h 2305050"/>
              <a:gd name="connsiteX19" fmla="*/ 2451100 w 2590800"/>
              <a:gd name="connsiteY19" fmla="*/ 831850 h 2305050"/>
              <a:gd name="connsiteX20" fmla="*/ 2482850 w 2590800"/>
              <a:gd name="connsiteY20" fmla="*/ 666750 h 2305050"/>
              <a:gd name="connsiteX21" fmla="*/ 2590800 w 2590800"/>
              <a:gd name="connsiteY21" fmla="*/ 508000 h 230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590800" h="2305050">
                <a:moveTo>
                  <a:pt x="2178050" y="0"/>
                </a:moveTo>
                <a:lnTo>
                  <a:pt x="1981200" y="69850"/>
                </a:lnTo>
                <a:lnTo>
                  <a:pt x="1720850" y="57150"/>
                </a:lnTo>
                <a:lnTo>
                  <a:pt x="1517650" y="76200"/>
                </a:lnTo>
                <a:lnTo>
                  <a:pt x="1219200" y="146050"/>
                </a:lnTo>
                <a:lnTo>
                  <a:pt x="895350" y="317500"/>
                </a:lnTo>
                <a:lnTo>
                  <a:pt x="609600" y="552450"/>
                </a:lnTo>
                <a:lnTo>
                  <a:pt x="381000" y="768350"/>
                </a:lnTo>
                <a:lnTo>
                  <a:pt x="120650" y="1111250"/>
                </a:lnTo>
                <a:lnTo>
                  <a:pt x="31750" y="1422400"/>
                </a:lnTo>
                <a:lnTo>
                  <a:pt x="0" y="1778000"/>
                </a:lnTo>
                <a:lnTo>
                  <a:pt x="215900" y="2044700"/>
                </a:lnTo>
                <a:lnTo>
                  <a:pt x="488950" y="2273300"/>
                </a:lnTo>
                <a:lnTo>
                  <a:pt x="844550" y="2305050"/>
                </a:lnTo>
                <a:lnTo>
                  <a:pt x="1174750" y="2235200"/>
                </a:lnTo>
                <a:lnTo>
                  <a:pt x="1657350" y="1968500"/>
                </a:lnTo>
                <a:lnTo>
                  <a:pt x="2057400" y="1651000"/>
                </a:lnTo>
                <a:lnTo>
                  <a:pt x="2292350" y="1276350"/>
                </a:lnTo>
                <a:lnTo>
                  <a:pt x="2425700" y="1035050"/>
                </a:lnTo>
                <a:lnTo>
                  <a:pt x="2451100" y="831850"/>
                </a:lnTo>
                <a:lnTo>
                  <a:pt x="2482850" y="666750"/>
                </a:lnTo>
                <a:lnTo>
                  <a:pt x="2590800" y="508000"/>
                </a:ln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1678675" y="1146413"/>
            <a:ext cx="3138985" cy="2531660"/>
          </a:xfrm>
          <a:custGeom>
            <a:avLst/>
            <a:gdLst>
              <a:gd name="connsiteX0" fmla="*/ 129653 w 3138985"/>
              <a:gd name="connsiteY0" fmla="*/ 1119116 h 2531660"/>
              <a:gd name="connsiteX1" fmla="*/ 1091821 w 3138985"/>
              <a:gd name="connsiteY1" fmla="*/ 2306472 h 2531660"/>
              <a:gd name="connsiteX2" fmla="*/ 2893325 w 3138985"/>
              <a:gd name="connsiteY2" fmla="*/ 914400 h 2531660"/>
              <a:gd name="connsiteX3" fmla="*/ 2251880 w 3138985"/>
              <a:gd name="connsiteY3" fmla="*/ 143301 h 2531660"/>
              <a:gd name="connsiteX4" fmla="*/ 2470244 w 3138985"/>
              <a:gd name="connsiteY4" fmla="*/ 0 h 2531660"/>
              <a:gd name="connsiteX5" fmla="*/ 3138985 w 3138985"/>
              <a:gd name="connsiteY5" fmla="*/ 859809 h 2531660"/>
              <a:gd name="connsiteX6" fmla="*/ 1044053 w 3138985"/>
              <a:gd name="connsiteY6" fmla="*/ 2531660 h 2531660"/>
              <a:gd name="connsiteX7" fmla="*/ 0 w 3138985"/>
              <a:gd name="connsiteY7" fmla="*/ 1241946 h 2531660"/>
              <a:gd name="connsiteX8" fmla="*/ 184244 w 3138985"/>
              <a:gd name="connsiteY8" fmla="*/ 1153236 h 2531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38985" h="2531660">
                <a:moveTo>
                  <a:pt x="129653" y="1119116"/>
                </a:moveTo>
                <a:lnTo>
                  <a:pt x="1091821" y="2306472"/>
                </a:lnTo>
                <a:lnTo>
                  <a:pt x="2893325" y="914400"/>
                </a:lnTo>
                <a:lnTo>
                  <a:pt x="2251880" y="143301"/>
                </a:lnTo>
                <a:lnTo>
                  <a:pt x="2470244" y="0"/>
                </a:lnTo>
                <a:lnTo>
                  <a:pt x="3138985" y="859809"/>
                </a:lnTo>
                <a:lnTo>
                  <a:pt x="1044053" y="2531660"/>
                </a:lnTo>
                <a:lnTo>
                  <a:pt x="0" y="1241946"/>
                </a:lnTo>
                <a:lnTo>
                  <a:pt x="184244" y="1153236"/>
                </a:lnTo>
              </a:path>
            </a:pathLst>
          </a:cu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吹き出し 12"/>
          <p:cNvSpPr/>
          <p:nvPr/>
        </p:nvSpPr>
        <p:spPr>
          <a:xfrm>
            <a:off x="5098414" y="848634"/>
            <a:ext cx="3908889" cy="1028292"/>
          </a:xfrm>
          <a:prstGeom prst="wedgeRectCallout">
            <a:avLst>
              <a:gd name="adj1" fmla="val -64447"/>
              <a:gd name="adj2" fmla="val 444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点線の区域の駐車場は大会役員駐車場になります。保護者の駐車はご遠慮下さい。（選手の送迎は可）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9516" y="6090063"/>
            <a:ext cx="409133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周回路（ロープ）の外側が保護者観戦エリアになります。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2367" y="936009"/>
            <a:ext cx="1449976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スタンド（フェンス内）が保護者観戦エリアになります。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914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391" y="641169"/>
            <a:ext cx="5168346" cy="611841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 rot="743142">
            <a:off x="2746464" y="1459332"/>
            <a:ext cx="3184201" cy="448208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6110" y="206522"/>
            <a:ext cx="86536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effectLst>
                  <a:glow rad="228600">
                    <a:schemeClr val="bg1"/>
                  </a:glow>
                </a:effectLst>
              </a:rPr>
              <a:t>第６２回</a:t>
            </a:r>
            <a:r>
              <a:rPr kumimoji="1" lang="ja-JP" altLang="en-US" sz="1600" dirty="0">
                <a:effectLst>
                  <a:glow rad="228600">
                    <a:schemeClr val="bg1"/>
                  </a:glow>
                </a:effectLst>
              </a:rPr>
              <a:t>山口県中学校サッカー選手権大会制限区域</a:t>
            </a:r>
            <a:r>
              <a:rPr kumimoji="1" lang="ja-JP" altLang="en-US" sz="1600" dirty="0" smtClean="0">
                <a:effectLst>
                  <a:glow rad="228600">
                    <a:schemeClr val="bg1"/>
                  </a:glow>
                </a:effectLst>
              </a:rPr>
              <a:t>（下松市スポーツ公園球技場）</a:t>
            </a:r>
            <a:endParaRPr kumimoji="1" lang="ja-JP" altLang="en-US" sz="1600" dirty="0">
              <a:effectLst>
                <a:glow rad="228600">
                  <a:schemeClr val="bg1"/>
                </a:glow>
              </a:effectLst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2345635" y="4837043"/>
            <a:ext cx="4187687" cy="1921566"/>
          </a:xfrm>
          <a:custGeom>
            <a:avLst/>
            <a:gdLst>
              <a:gd name="connsiteX0" fmla="*/ 159026 w 4187687"/>
              <a:gd name="connsiteY0" fmla="*/ 1033670 h 1921566"/>
              <a:gd name="connsiteX1" fmla="*/ 0 w 4187687"/>
              <a:gd name="connsiteY1" fmla="*/ 1643270 h 1921566"/>
              <a:gd name="connsiteX2" fmla="*/ 2199861 w 4187687"/>
              <a:gd name="connsiteY2" fmla="*/ 1921566 h 1921566"/>
              <a:gd name="connsiteX3" fmla="*/ 3843130 w 4187687"/>
              <a:gd name="connsiteY3" fmla="*/ 1577009 h 1921566"/>
              <a:gd name="connsiteX4" fmla="*/ 4187687 w 4187687"/>
              <a:gd name="connsiteY4" fmla="*/ 66261 h 1921566"/>
              <a:gd name="connsiteX5" fmla="*/ 3578087 w 4187687"/>
              <a:gd name="connsiteY5" fmla="*/ 0 h 1921566"/>
              <a:gd name="connsiteX6" fmla="*/ 3167269 w 4187687"/>
              <a:gd name="connsiteY6" fmla="*/ 1484244 h 1921566"/>
              <a:gd name="connsiteX7" fmla="*/ 159026 w 4187687"/>
              <a:gd name="connsiteY7" fmla="*/ 1033670 h 1921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87687" h="1921566">
                <a:moveTo>
                  <a:pt x="159026" y="1033670"/>
                </a:moveTo>
                <a:lnTo>
                  <a:pt x="0" y="1643270"/>
                </a:lnTo>
                <a:lnTo>
                  <a:pt x="2199861" y="1921566"/>
                </a:lnTo>
                <a:lnTo>
                  <a:pt x="3843130" y="1577009"/>
                </a:lnTo>
                <a:lnTo>
                  <a:pt x="4187687" y="66261"/>
                </a:lnTo>
                <a:lnTo>
                  <a:pt x="3578087" y="0"/>
                </a:lnTo>
                <a:lnTo>
                  <a:pt x="3167269" y="1484244"/>
                </a:lnTo>
                <a:lnTo>
                  <a:pt x="159026" y="103367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吹き出し 5"/>
          <p:cNvSpPr/>
          <p:nvPr/>
        </p:nvSpPr>
        <p:spPr>
          <a:xfrm>
            <a:off x="6082115" y="3544337"/>
            <a:ext cx="3268809" cy="1028292"/>
          </a:xfrm>
          <a:prstGeom prst="wedgeRectCallout">
            <a:avLst>
              <a:gd name="adj1" fmla="val -43432"/>
              <a:gd name="adj2" fmla="val 1341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点線の区域の駐車場は大会役員駐車場になります。保護者の駐車はご遠慮下さい。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4387" y="668459"/>
            <a:ext cx="57999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図の太線で囲まれた範囲が入場制限区域内になります。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30598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39" y="0"/>
            <a:ext cx="8799443" cy="685983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38539" y="675860"/>
            <a:ext cx="8428383" cy="401540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吹き出し 5"/>
          <p:cNvSpPr/>
          <p:nvPr/>
        </p:nvSpPr>
        <p:spPr>
          <a:xfrm>
            <a:off x="5179139" y="5579360"/>
            <a:ext cx="3487783" cy="1006393"/>
          </a:xfrm>
          <a:prstGeom prst="wedgeRectCallout">
            <a:avLst>
              <a:gd name="adj1" fmla="val -35934"/>
              <a:gd name="adj2" fmla="val -13354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図の太線で囲まれた範囲が入場制限区域内になります。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239831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61257" y="389054"/>
            <a:ext cx="86536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effectLst>
                  <a:glow rad="228600">
                    <a:schemeClr val="bg1"/>
                  </a:glow>
                </a:effectLst>
              </a:rPr>
              <a:t>第６２回</a:t>
            </a:r>
            <a:r>
              <a:rPr kumimoji="1" lang="ja-JP" altLang="en-US" sz="1600" dirty="0">
                <a:effectLst>
                  <a:glow rad="228600">
                    <a:schemeClr val="bg1"/>
                  </a:glow>
                </a:effectLst>
              </a:rPr>
              <a:t>山口県中学校サッカー選手権大会制限区域（防府市陸上競技場）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88400" y="19722"/>
            <a:ext cx="1018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別紙１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69" t="3640" r="5781" b="4226"/>
          <a:stretch/>
        </p:blipFill>
        <p:spPr>
          <a:xfrm rot="16200000">
            <a:off x="1631583" y="-778976"/>
            <a:ext cx="5869135" cy="8882302"/>
          </a:xfrm>
          <a:prstGeom prst="rect">
            <a:avLst/>
          </a:prstGeom>
        </p:spPr>
      </p:pic>
      <p:sp>
        <p:nvSpPr>
          <p:cNvPr id="2" name="フリーフォーム 1"/>
          <p:cNvSpPr/>
          <p:nvPr/>
        </p:nvSpPr>
        <p:spPr>
          <a:xfrm>
            <a:off x="431074" y="1449977"/>
            <a:ext cx="7876903" cy="4702629"/>
          </a:xfrm>
          <a:custGeom>
            <a:avLst/>
            <a:gdLst>
              <a:gd name="connsiteX0" fmla="*/ 6753497 w 7876903"/>
              <a:gd name="connsiteY0" fmla="*/ 418012 h 4702629"/>
              <a:gd name="connsiteX1" fmla="*/ 7302137 w 7876903"/>
              <a:gd name="connsiteY1" fmla="*/ 953589 h 4702629"/>
              <a:gd name="connsiteX2" fmla="*/ 7524206 w 7876903"/>
              <a:gd name="connsiteY2" fmla="*/ 822960 h 4702629"/>
              <a:gd name="connsiteX3" fmla="*/ 7850777 w 7876903"/>
              <a:gd name="connsiteY3" fmla="*/ 1554480 h 4702629"/>
              <a:gd name="connsiteX4" fmla="*/ 7876903 w 7876903"/>
              <a:gd name="connsiteY4" fmla="*/ 2717074 h 4702629"/>
              <a:gd name="connsiteX5" fmla="*/ 7576457 w 7876903"/>
              <a:gd name="connsiteY5" fmla="*/ 3461657 h 4702629"/>
              <a:gd name="connsiteX6" fmla="*/ 7040880 w 7876903"/>
              <a:gd name="connsiteY6" fmla="*/ 4075612 h 4702629"/>
              <a:gd name="connsiteX7" fmla="*/ 5917475 w 7876903"/>
              <a:gd name="connsiteY7" fmla="*/ 4415246 h 4702629"/>
              <a:gd name="connsiteX8" fmla="*/ 5486400 w 7876903"/>
              <a:gd name="connsiteY8" fmla="*/ 4624252 h 4702629"/>
              <a:gd name="connsiteX9" fmla="*/ 3997235 w 7876903"/>
              <a:gd name="connsiteY9" fmla="*/ 4702629 h 4702629"/>
              <a:gd name="connsiteX10" fmla="*/ 3161212 w 7876903"/>
              <a:gd name="connsiteY10" fmla="*/ 4702629 h 4702629"/>
              <a:gd name="connsiteX11" fmla="*/ 2312126 w 7876903"/>
              <a:gd name="connsiteY11" fmla="*/ 4598126 h 4702629"/>
              <a:gd name="connsiteX12" fmla="*/ 1985555 w 7876903"/>
              <a:gd name="connsiteY12" fmla="*/ 4389120 h 4702629"/>
              <a:gd name="connsiteX13" fmla="*/ 862149 w 7876903"/>
              <a:gd name="connsiteY13" fmla="*/ 4088674 h 4702629"/>
              <a:gd name="connsiteX14" fmla="*/ 274320 w 7876903"/>
              <a:gd name="connsiteY14" fmla="*/ 3409406 h 4702629"/>
              <a:gd name="connsiteX15" fmla="*/ 0 w 7876903"/>
              <a:gd name="connsiteY15" fmla="*/ 2651760 h 4702629"/>
              <a:gd name="connsiteX16" fmla="*/ 26126 w 7876903"/>
              <a:gd name="connsiteY16" fmla="*/ 1894114 h 4702629"/>
              <a:gd name="connsiteX17" fmla="*/ 209006 w 7876903"/>
              <a:gd name="connsiteY17" fmla="*/ 1227909 h 4702629"/>
              <a:gd name="connsiteX18" fmla="*/ 535577 w 7876903"/>
              <a:gd name="connsiteY18" fmla="*/ 692332 h 4702629"/>
              <a:gd name="connsiteX19" fmla="*/ 1071155 w 7876903"/>
              <a:gd name="connsiteY19" fmla="*/ 627017 h 4702629"/>
              <a:gd name="connsiteX20" fmla="*/ 1280160 w 7876903"/>
              <a:gd name="connsiteY20" fmla="*/ 378823 h 4702629"/>
              <a:gd name="connsiteX21" fmla="*/ 1959429 w 7876903"/>
              <a:gd name="connsiteY21" fmla="*/ 117566 h 4702629"/>
              <a:gd name="connsiteX22" fmla="*/ 2677886 w 7876903"/>
              <a:gd name="connsiteY22" fmla="*/ 0 h 4702629"/>
              <a:gd name="connsiteX23" fmla="*/ 3526972 w 7876903"/>
              <a:gd name="connsiteY23" fmla="*/ 0 h 4702629"/>
              <a:gd name="connsiteX24" fmla="*/ 4820195 w 7876903"/>
              <a:gd name="connsiteY24" fmla="*/ 13063 h 4702629"/>
              <a:gd name="connsiteX25" fmla="*/ 5473337 w 7876903"/>
              <a:gd name="connsiteY25" fmla="*/ 13063 h 4702629"/>
              <a:gd name="connsiteX26" fmla="*/ 6257109 w 7876903"/>
              <a:gd name="connsiteY26" fmla="*/ 182880 h 4702629"/>
              <a:gd name="connsiteX27" fmla="*/ 6753497 w 7876903"/>
              <a:gd name="connsiteY27" fmla="*/ 418012 h 4702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876903" h="4702629">
                <a:moveTo>
                  <a:pt x="6753497" y="418012"/>
                </a:moveTo>
                <a:lnTo>
                  <a:pt x="7302137" y="953589"/>
                </a:lnTo>
                <a:lnTo>
                  <a:pt x="7524206" y="822960"/>
                </a:lnTo>
                <a:lnTo>
                  <a:pt x="7850777" y="1554480"/>
                </a:lnTo>
                <a:lnTo>
                  <a:pt x="7876903" y="2717074"/>
                </a:lnTo>
                <a:lnTo>
                  <a:pt x="7576457" y="3461657"/>
                </a:lnTo>
                <a:lnTo>
                  <a:pt x="7040880" y="4075612"/>
                </a:lnTo>
                <a:lnTo>
                  <a:pt x="5917475" y="4415246"/>
                </a:lnTo>
                <a:lnTo>
                  <a:pt x="5486400" y="4624252"/>
                </a:lnTo>
                <a:lnTo>
                  <a:pt x="3997235" y="4702629"/>
                </a:lnTo>
                <a:lnTo>
                  <a:pt x="3161212" y="4702629"/>
                </a:lnTo>
                <a:lnTo>
                  <a:pt x="2312126" y="4598126"/>
                </a:lnTo>
                <a:lnTo>
                  <a:pt x="1985555" y="4389120"/>
                </a:lnTo>
                <a:lnTo>
                  <a:pt x="862149" y="4088674"/>
                </a:lnTo>
                <a:lnTo>
                  <a:pt x="274320" y="3409406"/>
                </a:lnTo>
                <a:lnTo>
                  <a:pt x="0" y="2651760"/>
                </a:lnTo>
                <a:lnTo>
                  <a:pt x="26126" y="1894114"/>
                </a:lnTo>
                <a:lnTo>
                  <a:pt x="209006" y="1227909"/>
                </a:lnTo>
                <a:lnTo>
                  <a:pt x="535577" y="692332"/>
                </a:lnTo>
                <a:lnTo>
                  <a:pt x="1071155" y="627017"/>
                </a:lnTo>
                <a:lnTo>
                  <a:pt x="1280160" y="378823"/>
                </a:lnTo>
                <a:lnTo>
                  <a:pt x="1959429" y="117566"/>
                </a:lnTo>
                <a:lnTo>
                  <a:pt x="2677886" y="0"/>
                </a:lnTo>
                <a:lnTo>
                  <a:pt x="3526972" y="0"/>
                </a:lnTo>
                <a:lnTo>
                  <a:pt x="4820195" y="13063"/>
                </a:lnTo>
                <a:lnTo>
                  <a:pt x="5473337" y="13063"/>
                </a:lnTo>
                <a:lnTo>
                  <a:pt x="6257109" y="182880"/>
                </a:lnTo>
                <a:lnTo>
                  <a:pt x="6753497" y="418012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143410" y="982950"/>
            <a:ext cx="25828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保護者観戦エリア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40070" y="3314392"/>
            <a:ext cx="57999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図の太線で囲まれた範囲が入場制限区域内になります。</a:t>
            </a:r>
          </a:p>
        </p:txBody>
      </p:sp>
      <p:sp>
        <p:nvSpPr>
          <p:cNvPr id="7" name="四角形吹き出し 6"/>
          <p:cNvSpPr/>
          <p:nvPr/>
        </p:nvSpPr>
        <p:spPr>
          <a:xfrm>
            <a:off x="1332413" y="3807545"/>
            <a:ext cx="2690948" cy="1404534"/>
          </a:xfrm>
          <a:prstGeom prst="wedgeRectCallout">
            <a:avLst>
              <a:gd name="adj1" fmla="val 41906"/>
              <a:gd name="adj2" fmla="val 9300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選手控え場所</a:t>
            </a:r>
            <a:endParaRPr kumimoji="1" lang="en-US" altLang="ja-JP" dirty="0"/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メインスタンドには保護者は入場できません。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289418" y="6276427"/>
            <a:ext cx="2290843" cy="369332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四角形吹き出し 19"/>
          <p:cNvSpPr/>
          <p:nvPr/>
        </p:nvSpPr>
        <p:spPr>
          <a:xfrm>
            <a:off x="4399088" y="4021194"/>
            <a:ext cx="3268809" cy="1028292"/>
          </a:xfrm>
          <a:prstGeom prst="wedgeRectCallout">
            <a:avLst>
              <a:gd name="adj1" fmla="val -33702"/>
              <a:gd name="adj2" fmla="val 16509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点線の区域の駐車場は大会役員駐車場になります。保護者の駐車はご遠慮下さい。</a:t>
            </a:r>
          </a:p>
        </p:txBody>
      </p:sp>
    </p:spTree>
    <p:extLst>
      <p:ext uri="{BB962C8B-B14F-4D97-AF65-F5344CB8AC3E}">
        <p14:creationId xmlns:p14="http://schemas.microsoft.com/office/powerpoint/2010/main" val="306057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229</Words>
  <Application>Microsoft Office PowerPoint</Application>
  <PresentationFormat>画面に合わせる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北村　貴史</cp:lastModifiedBy>
  <cp:revision>33</cp:revision>
  <cp:lastPrinted>2022-06-15T03:20:39Z</cp:lastPrinted>
  <dcterms:created xsi:type="dcterms:W3CDTF">2021-06-18T05:15:40Z</dcterms:created>
  <dcterms:modified xsi:type="dcterms:W3CDTF">2025-05-27T05:03:36Z</dcterms:modified>
</cp:coreProperties>
</file>