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</p:sldIdLst>
  <p:sldSz cx="9144000" cy="6858000" type="screen4x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4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1078-946E-46F7-BFF5-8930E53E6650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D0BA-34BB-4A03-9F2C-04484100A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65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1078-946E-46F7-BFF5-8930E53E6650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D0BA-34BB-4A03-9F2C-04484100A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569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1078-946E-46F7-BFF5-8930E53E6650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D0BA-34BB-4A03-9F2C-04484100A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112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1078-946E-46F7-BFF5-8930E53E6650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D0BA-34BB-4A03-9F2C-04484100A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57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1078-946E-46F7-BFF5-8930E53E6650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D0BA-34BB-4A03-9F2C-04484100A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198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1078-946E-46F7-BFF5-8930E53E6650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D0BA-34BB-4A03-9F2C-04484100A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953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1078-946E-46F7-BFF5-8930E53E6650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D0BA-34BB-4A03-9F2C-04484100A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453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1078-946E-46F7-BFF5-8930E53E6650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D0BA-34BB-4A03-9F2C-04484100A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3408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1078-946E-46F7-BFF5-8930E53E6650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D0BA-34BB-4A03-9F2C-04484100A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151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1078-946E-46F7-BFF5-8930E53E6650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D0BA-34BB-4A03-9F2C-04484100A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2034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1078-946E-46F7-BFF5-8930E53E6650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D0BA-34BB-4A03-9F2C-04484100A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094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E1078-946E-46F7-BFF5-8930E53E6650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FD0BA-34BB-4A03-9F2C-04484100A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67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61257" y="389054"/>
            <a:ext cx="8653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effectLst>
                  <a:glow rad="228600">
                    <a:schemeClr val="bg1"/>
                  </a:glow>
                </a:effectLst>
              </a:rPr>
              <a:t>第３回山口県中学校新人体育大会制限区域（キリンレモンスタジアム人工芝）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988400" y="19722"/>
            <a:ext cx="1018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別紙１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16" t="8897" r="2002" b="35273"/>
          <a:stretch/>
        </p:blipFill>
        <p:spPr>
          <a:xfrm>
            <a:off x="240076" y="1096940"/>
            <a:ext cx="8674860" cy="5454828"/>
          </a:xfrm>
          <a:prstGeom prst="rect">
            <a:avLst/>
          </a:prstGeom>
        </p:spPr>
      </p:pic>
      <p:sp>
        <p:nvSpPr>
          <p:cNvPr id="6" name="四角形吹き出し 5"/>
          <p:cNvSpPr/>
          <p:nvPr/>
        </p:nvSpPr>
        <p:spPr>
          <a:xfrm>
            <a:off x="261257" y="775925"/>
            <a:ext cx="2265527" cy="2182427"/>
          </a:xfrm>
          <a:prstGeom prst="wedgeRectCallout">
            <a:avLst>
              <a:gd name="adj1" fmla="val 79373"/>
              <a:gd name="adj2" fmla="val 2459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/>
              <a:t>キリンレモンスタジアム（人工芝）の赤色で囲まれた区域内が入場制限区域内になります。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4673898" y="5730652"/>
            <a:ext cx="2290843" cy="369332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吹き出し 11"/>
          <p:cNvSpPr/>
          <p:nvPr/>
        </p:nvSpPr>
        <p:spPr>
          <a:xfrm>
            <a:off x="292838" y="5730652"/>
            <a:ext cx="3908889" cy="1028292"/>
          </a:xfrm>
          <a:prstGeom prst="wedgeRectCallout">
            <a:avLst>
              <a:gd name="adj1" fmla="val 61304"/>
              <a:gd name="adj2" fmla="val -3882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/>
              <a:t>点線の区域の駐車場は大会役員駐車場になります。保護者の駐車はご遠慮下さい。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E2A7236-C492-497A-A86B-5DEFC13A56AB}"/>
              </a:ext>
            </a:extLst>
          </p:cNvPr>
          <p:cNvSpPr txBox="1"/>
          <p:nvPr/>
        </p:nvSpPr>
        <p:spPr>
          <a:xfrm>
            <a:off x="2867524" y="2419930"/>
            <a:ext cx="400110" cy="1802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1400" dirty="0"/>
              <a:t>観戦者ベンチ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30C180A-AAD5-4060-AC60-CF7CA3D0AAAA}"/>
              </a:ext>
            </a:extLst>
          </p:cNvPr>
          <p:cNvSpPr txBox="1"/>
          <p:nvPr/>
        </p:nvSpPr>
        <p:spPr>
          <a:xfrm>
            <a:off x="8297796" y="2527777"/>
            <a:ext cx="400110" cy="1802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1400" dirty="0"/>
              <a:t>観戦者ベンチ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A07834F-721D-49DE-A079-2BC6287B36EB}"/>
              </a:ext>
            </a:extLst>
          </p:cNvPr>
          <p:cNvSpPr/>
          <p:nvPr/>
        </p:nvSpPr>
        <p:spPr>
          <a:xfrm>
            <a:off x="3267634" y="1667435"/>
            <a:ext cx="5030162" cy="34693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5E2544F-BC86-464E-8715-9E7EDD38C11D}"/>
              </a:ext>
            </a:extLst>
          </p:cNvPr>
          <p:cNvSpPr txBox="1"/>
          <p:nvPr/>
        </p:nvSpPr>
        <p:spPr>
          <a:xfrm>
            <a:off x="3608374" y="4099436"/>
            <a:ext cx="447239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/>
              <a:t>保護者等が観戦ベンチに移動される場合は、アップや試合の妨げにならないように通行して下さい。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B986A60-CCDE-4DB3-921D-DEF0C0E90DC2}"/>
              </a:ext>
            </a:extLst>
          </p:cNvPr>
          <p:cNvSpPr/>
          <p:nvPr/>
        </p:nvSpPr>
        <p:spPr>
          <a:xfrm>
            <a:off x="5594455" y="2769823"/>
            <a:ext cx="161365" cy="3770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0A96FC3-BDC0-4569-9683-0C8A621B112D}"/>
              </a:ext>
            </a:extLst>
          </p:cNvPr>
          <p:cNvSpPr/>
          <p:nvPr/>
        </p:nvSpPr>
        <p:spPr>
          <a:xfrm>
            <a:off x="5594454" y="3184244"/>
            <a:ext cx="161365" cy="3770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FAC5625-885D-4540-BD5E-F85F31847CC0}"/>
              </a:ext>
            </a:extLst>
          </p:cNvPr>
          <p:cNvSpPr/>
          <p:nvPr/>
        </p:nvSpPr>
        <p:spPr>
          <a:xfrm>
            <a:off x="5599724" y="3622269"/>
            <a:ext cx="161365" cy="3770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6E745E4-E2B9-457C-AACC-DA222B34A7E9}"/>
              </a:ext>
            </a:extLst>
          </p:cNvPr>
          <p:cNvSpPr/>
          <p:nvPr/>
        </p:nvSpPr>
        <p:spPr>
          <a:xfrm>
            <a:off x="5800643" y="2774306"/>
            <a:ext cx="161365" cy="3770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2451209-E058-47B8-91E8-DDE42E035268}"/>
              </a:ext>
            </a:extLst>
          </p:cNvPr>
          <p:cNvSpPr/>
          <p:nvPr/>
        </p:nvSpPr>
        <p:spPr>
          <a:xfrm>
            <a:off x="5800642" y="3175280"/>
            <a:ext cx="161365" cy="3770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B831A85-0F93-489D-BFAC-B75B524614E9}"/>
              </a:ext>
            </a:extLst>
          </p:cNvPr>
          <p:cNvSpPr/>
          <p:nvPr/>
        </p:nvSpPr>
        <p:spPr>
          <a:xfrm>
            <a:off x="5792465" y="3613305"/>
            <a:ext cx="161365" cy="3770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9375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6552B93-4731-4687-84B4-001A01B15E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95" r="19930"/>
          <a:stretch/>
        </p:blipFill>
        <p:spPr>
          <a:xfrm>
            <a:off x="73412" y="285405"/>
            <a:ext cx="8997175" cy="600548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36698" y="147969"/>
            <a:ext cx="8215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effectLst>
                  <a:glow rad="228600">
                    <a:schemeClr val="bg1"/>
                  </a:glow>
                </a:effectLst>
              </a:rPr>
              <a:t>第３回山口県中学校新人体育大会（サッカー）制限区域</a:t>
            </a:r>
            <a:endParaRPr kumimoji="1" lang="en-US" altLang="ja-JP" dirty="0">
              <a:effectLst>
                <a:glow rad="228600">
                  <a:schemeClr val="bg1"/>
                </a:glow>
              </a:effectLst>
            </a:endParaRPr>
          </a:p>
          <a:p>
            <a:pPr algn="ctr"/>
            <a:r>
              <a:rPr kumimoji="1" lang="ja-JP" altLang="en-US" dirty="0">
                <a:effectLst>
                  <a:glow rad="228600">
                    <a:schemeClr val="bg1"/>
                  </a:glow>
                </a:effectLst>
              </a:rPr>
              <a:t>（玖珂総合公園）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988400" y="19722"/>
            <a:ext cx="1018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別紙１</a:t>
            </a:r>
          </a:p>
        </p:txBody>
      </p:sp>
      <p:sp>
        <p:nvSpPr>
          <p:cNvPr id="11" name="四角形吹き出し 10"/>
          <p:cNvSpPr/>
          <p:nvPr/>
        </p:nvSpPr>
        <p:spPr>
          <a:xfrm>
            <a:off x="5478984" y="4767315"/>
            <a:ext cx="3487783" cy="527699"/>
          </a:xfrm>
          <a:prstGeom prst="wedgeRectCallout">
            <a:avLst>
              <a:gd name="adj1" fmla="val -7667"/>
              <a:gd name="adj2" fmla="val -17199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/>
              <a:t>図の太線で囲まれた範囲が入場制限区域内になります。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D418586-1194-4B9D-95C8-B02DDEAFA797}"/>
              </a:ext>
            </a:extLst>
          </p:cNvPr>
          <p:cNvSpPr/>
          <p:nvPr/>
        </p:nvSpPr>
        <p:spPr>
          <a:xfrm rot="18541426">
            <a:off x="1130420" y="2596610"/>
            <a:ext cx="594797" cy="455811"/>
          </a:xfrm>
          <a:prstGeom prst="rect">
            <a:avLst/>
          </a:prstGeom>
          <a:noFill/>
          <a:ln w="635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吹き出し 10">
            <a:extLst>
              <a:ext uri="{FF2B5EF4-FFF2-40B4-BE49-F238E27FC236}">
                <a16:creationId xmlns:a16="http://schemas.microsoft.com/office/drawing/2014/main" id="{055D75B1-D8C7-4DD7-908E-B9F70DD33F8B}"/>
              </a:ext>
            </a:extLst>
          </p:cNvPr>
          <p:cNvSpPr/>
          <p:nvPr/>
        </p:nvSpPr>
        <p:spPr>
          <a:xfrm>
            <a:off x="3379252" y="3132965"/>
            <a:ext cx="2070254" cy="646331"/>
          </a:xfrm>
          <a:prstGeom prst="wedgeRectCallout">
            <a:avLst>
              <a:gd name="adj1" fmla="val -132419"/>
              <a:gd name="adj2" fmla="val -8651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200" dirty="0"/>
              <a:t>役員駐車場</a:t>
            </a:r>
            <a:endParaRPr kumimoji="1" lang="en-US" altLang="ja-JP" sz="1200" dirty="0"/>
          </a:p>
          <a:p>
            <a:r>
              <a:rPr kumimoji="1" lang="en-US" altLang="ja-JP" sz="1200" dirty="0"/>
              <a:t>※</a:t>
            </a:r>
            <a:r>
              <a:rPr kumimoji="1" lang="ja-JP" altLang="en-US" sz="1200" dirty="0"/>
              <a:t>　選手送迎のための駐車は許可します。</a:t>
            </a:r>
            <a:endParaRPr kumimoji="1" lang="en-US" altLang="ja-JP" sz="1200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391985D-2B6D-4245-BC7E-6003EAAABF90}"/>
              </a:ext>
            </a:extLst>
          </p:cNvPr>
          <p:cNvSpPr/>
          <p:nvPr/>
        </p:nvSpPr>
        <p:spPr>
          <a:xfrm rot="2571095">
            <a:off x="2821587" y="3986433"/>
            <a:ext cx="252000" cy="10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0DA0C16-338D-4637-8360-D9D7C4D45C92}"/>
              </a:ext>
            </a:extLst>
          </p:cNvPr>
          <p:cNvSpPr/>
          <p:nvPr/>
        </p:nvSpPr>
        <p:spPr>
          <a:xfrm rot="3868306">
            <a:off x="5959642" y="2970746"/>
            <a:ext cx="252000" cy="14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06C54C8-10C1-423F-A666-C72094E1F226}"/>
              </a:ext>
            </a:extLst>
          </p:cNvPr>
          <p:cNvSpPr/>
          <p:nvPr/>
        </p:nvSpPr>
        <p:spPr>
          <a:xfrm rot="20174063">
            <a:off x="6022205" y="2112343"/>
            <a:ext cx="1527288" cy="21082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2DC01C5-5368-4DF0-ADAF-602B71906F5F}"/>
              </a:ext>
            </a:extLst>
          </p:cNvPr>
          <p:cNvSpPr/>
          <p:nvPr/>
        </p:nvSpPr>
        <p:spPr>
          <a:xfrm rot="3868306">
            <a:off x="6113620" y="3326938"/>
            <a:ext cx="252000" cy="14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8AB2906-ABAB-4347-93AE-7D07A3757936}"/>
              </a:ext>
            </a:extLst>
          </p:cNvPr>
          <p:cNvSpPr/>
          <p:nvPr/>
        </p:nvSpPr>
        <p:spPr>
          <a:xfrm rot="3868306">
            <a:off x="6292057" y="3714230"/>
            <a:ext cx="252000" cy="14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D27789EE-7382-4E3D-AFB5-E0A480EE840A}"/>
              </a:ext>
            </a:extLst>
          </p:cNvPr>
          <p:cNvSpPr/>
          <p:nvPr/>
        </p:nvSpPr>
        <p:spPr>
          <a:xfrm rot="3912127">
            <a:off x="5098351" y="3452191"/>
            <a:ext cx="1604871" cy="2677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</a:rPr>
              <a:t>保護者観戦エリア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C62DED32-B478-4178-BCB6-F52C21FD425D}"/>
              </a:ext>
            </a:extLst>
          </p:cNvPr>
          <p:cNvSpPr/>
          <p:nvPr/>
        </p:nvSpPr>
        <p:spPr>
          <a:xfrm rot="2261716">
            <a:off x="3150574" y="4234073"/>
            <a:ext cx="252000" cy="10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0F30657B-33E3-4E07-BB46-175E427D76D6}"/>
              </a:ext>
            </a:extLst>
          </p:cNvPr>
          <p:cNvSpPr/>
          <p:nvPr/>
        </p:nvSpPr>
        <p:spPr>
          <a:xfrm rot="2631092">
            <a:off x="3450768" y="4480079"/>
            <a:ext cx="252000" cy="10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C1129C6C-E83F-41CE-BF45-AA75834C9BA1}"/>
              </a:ext>
            </a:extLst>
          </p:cNvPr>
          <p:cNvSpPr/>
          <p:nvPr/>
        </p:nvSpPr>
        <p:spPr>
          <a:xfrm rot="18409733">
            <a:off x="2177604" y="3643425"/>
            <a:ext cx="1364134" cy="21082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四角形吹き出し 10">
            <a:extLst>
              <a:ext uri="{FF2B5EF4-FFF2-40B4-BE49-F238E27FC236}">
                <a16:creationId xmlns:a16="http://schemas.microsoft.com/office/drawing/2014/main" id="{9B38DF61-4D3B-4475-976C-65A19CBE214F}"/>
              </a:ext>
            </a:extLst>
          </p:cNvPr>
          <p:cNvSpPr/>
          <p:nvPr/>
        </p:nvSpPr>
        <p:spPr>
          <a:xfrm>
            <a:off x="4586787" y="5541330"/>
            <a:ext cx="3487783" cy="527699"/>
          </a:xfrm>
          <a:prstGeom prst="wedgeRectCallout">
            <a:avLst>
              <a:gd name="adj1" fmla="val -75344"/>
              <a:gd name="adj2" fmla="val -873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/>
              <a:t>図の太線で囲まれた範囲が入場制限区域内になります。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2D11193C-29A9-42A9-8210-2E23124BBFC8}"/>
              </a:ext>
            </a:extLst>
          </p:cNvPr>
          <p:cNvSpPr/>
          <p:nvPr/>
        </p:nvSpPr>
        <p:spPr>
          <a:xfrm rot="2268965">
            <a:off x="1527664" y="5281149"/>
            <a:ext cx="1604871" cy="2677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</a:rPr>
              <a:t>保護者観戦エリア</a:t>
            </a:r>
          </a:p>
        </p:txBody>
      </p:sp>
    </p:spTree>
    <p:extLst>
      <p:ext uri="{BB962C8B-B14F-4D97-AF65-F5344CB8AC3E}">
        <p14:creationId xmlns:p14="http://schemas.microsoft.com/office/powerpoint/2010/main" val="91497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</TotalTime>
  <Words>146</Words>
  <Application>Microsoft Office PowerPoint</Application>
  <PresentationFormat>画面に合わせる (4:3)</PresentationFormat>
  <Paragraphs>16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牟礼中学校 防府市立</cp:lastModifiedBy>
  <cp:revision>25</cp:revision>
  <cp:lastPrinted>2024-10-03T00:17:18Z</cp:lastPrinted>
  <dcterms:created xsi:type="dcterms:W3CDTF">2021-06-18T05:15:40Z</dcterms:created>
  <dcterms:modified xsi:type="dcterms:W3CDTF">2024-10-03T00:18:17Z</dcterms:modified>
</cp:coreProperties>
</file>